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15" autoAdjust="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214422"/>
            <a:ext cx="7786742" cy="25717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Помогаем выпускникам подготовиться к экзаменам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родителей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учеников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9, 11 классов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4714884"/>
            <a:ext cx="4772036" cy="135732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Подготовила: педагог-психолог  высшей категории Сорока Наталья Анатольевна АНО СОШ «Ор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Авнер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00108"/>
            <a:ext cx="8286808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Здравствуйте, уважаемые родители!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Совсем скоро наступят горячие деньки, когда наши замечательные выпускники отправятся на экзаменационные пункты. Экзамены! Каждый из нас с замиранием сердца вспоминает эти испытания из своей школьной и студенческой жизни.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Итак, скоро нашим ребятам предстоит проверка на зрелость  и самостоятельность. Мы верим, что у них всё получится. Мы так же хотим помочь ребятам на этом этапе их жизни.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857232"/>
            <a:ext cx="7400980" cy="868346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Вот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вы можете сделать, чтобы поддержать ребят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785926"/>
            <a:ext cx="7972452" cy="455455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Спокойствие, только спокойствие!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Старайтесь сохранять своё самообладание.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в нестандартной ситуации паникуете  вы, то и выпускнику сложно сохранять выдержку  и фокус на подготовке. Помните, как бы не менялась ситуация, вы не одни. Все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аинтересованы в успехе и каждый делает для этого свою часть работы.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Планирование.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Помогайте подростку составить план на день, обращая его внимание на то, как рациональнее распределить время.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357166"/>
            <a:ext cx="8115328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Полноценный отдых.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Напоминайте подростку о необходимости отвлечься от изучения материала. Сделать перерыв. Вовремя лечь спать, особенно накануне экзамена. Да и в день испытания важно предусмотреть возможность расслабиться после того, как оно закончилось.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Дозированность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нагрузки.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арайтесь дополнительно не нагружать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выпускника. Вместе с тем, помощь по домашним бытовым делам помогает отключиться от занятий и даёт эмоциональную и физическую разрядку.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714356"/>
            <a:ext cx="8043890" cy="564360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Вера и любовь творят чудеса.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Сохраняйте веру в ребёнка, в его силы!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Убедите своего замечательного выпускника в том, что ваша любовь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 нему не зависит от количества баллов по экзамену. Что после экзамена жизнь не заканчивается, а только начинается и будет она прекрасной. Что для вас главное его здоровье и счастье, а не оценка.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857232"/>
            <a:ext cx="7972452" cy="548324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Погода в доме.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Введите мораторий на выяснение отношений как между собой, так и с ребёнком. Пусть будет спокойная атмосфера.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Пища для ума.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Обратите внимание на питание подростка. Оно должно быть сбалансированным и питательным. Для мозга полезны рыба, творог, орехи, курага.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Жизнь – одна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Старайтесь совместно отдыхать. Обсуждайте с ребёнком книги, моду, причёски. Смотрите и обсуждайте картины и фильмы. Делитесь впечатлениями и новостями, связанными с друзьями и родными. Просто живите. Экзамен – это важно. Но жизнь больше, интересней и она – одна!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1500174"/>
            <a:ext cx="8001024" cy="257176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Всё проходит, пойдёт и это!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Если у вас ещё остались вопросы,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мы готовы ответить на них.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</TotalTime>
  <Words>417</Words>
  <PresentationFormat>Экран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  Помогаем выпускникам подготовиться к экзаменам Рекомендации для родителей  учеников 9, 11 классов</vt:lpstr>
      <vt:lpstr>Слайд 2</vt:lpstr>
      <vt:lpstr>Вот что вы можете сделать, чтобы поддержать ребят:</vt:lpstr>
      <vt:lpstr>Слайд 4</vt:lpstr>
      <vt:lpstr>Слайд 5</vt:lpstr>
      <vt:lpstr>Слайд 6</vt:lpstr>
      <vt:lpstr> Всё проходит, пойдёт и это! Если у вас ещё остались вопросы,  мы готовы ответить на них.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Помогаем выпускникам подготовиться к экзаменам Рекомендации для родителей  учеников 9, 11 классов</dc:title>
  <dc:creator>User</dc:creator>
  <cp:lastModifiedBy>User</cp:lastModifiedBy>
  <cp:revision>6</cp:revision>
  <dcterms:created xsi:type="dcterms:W3CDTF">2020-04-06T08:13:07Z</dcterms:created>
  <dcterms:modified xsi:type="dcterms:W3CDTF">2020-04-14T21:09:07Z</dcterms:modified>
</cp:coreProperties>
</file>